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171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6071-F054-4E2D-97C6-EBC2645CB068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BB0-454B-45C8-AA41-C6D8B6F94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51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6071-F054-4E2D-97C6-EBC2645CB068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BB0-454B-45C8-AA41-C6D8B6F94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52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6071-F054-4E2D-97C6-EBC2645CB068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BB0-454B-45C8-AA41-C6D8B6F94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10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6071-F054-4E2D-97C6-EBC2645CB068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BB0-454B-45C8-AA41-C6D8B6F94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15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6071-F054-4E2D-97C6-EBC2645CB068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BB0-454B-45C8-AA41-C6D8B6F94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10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6071-F054-4E2D-97C6-EBC2645CB068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BB0-454B-45C8-AA41-C6D8B6F94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92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6071-F054-4E2D-97C6-EBC2645CB068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BB0-454B-45C8-AA41-C6D8B6F94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81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6071-F054-4E2D-97C6-EBC2645CB068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BB0-454B-45C8-AA41-C6D8B6F94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59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6071-F054-4E2D-97C6-EBC2645CB068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BB0-454B-45C8-AA41-C6D8B6F94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76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6071-F054-4E2D-97C6-EBC2645CB068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BB0-454B-45C8-AA41-C6D8B6F94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71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6071-F054-4E2D-97C6-EBC2645CB068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BB0-454B-45C8-AA41-C6D8B6F94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26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3932516"/>
            <a:ext cx="27944386" cy="406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6071-F054-4E2D-97C6-EBC2645CB068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60BB0-454B-45C8-AA41-C6D8B6F94BA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E962359-622F-4072-9049-DCA06B112A7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67" y="519464"/>
            <a:ext cx="13828749" cy="34130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7EC7F7-D8F0-4F43-9550-17D4A4EC6AA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997" y="519464"/>
            <a:ext cx="4813176" cy="30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5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26">
            <a:extLst>
              <a:ext uri="{FF2B5EF4-FFF2-40B4-BE49-F238E27FC236}">
                <a16:creationId xmlns:a16="http://schemas.microsoft.com/office/drawing/2014/main" id="{70661940-3A85-4EE2-88E2-DCC09255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29" y="8764830"/>
            <a:ext cx="14969435" cy="15522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137436"/>
            <a:r>
              <a:rPr lang="pt-BR" sz="8151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EA4F221-B6DF-4535-9F27-C7C19BF946BD}"/>
              </a:ext>
            </a:extLst>
          </p:cNvPr>
          <p:cNvSpPr txBox="1"/>
          <p:nvPr/>
        </p:nvSpPr>
        <p:spPr>
          <a:xfrm>
            <a:off x="881129" y="10640204"/>
            <a:ext cx="149694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Descrever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brevemente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 que se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apresentar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-se utilizer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esquemas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D5D5C41-AA21-4FC5-9691-F748949783BD}"/>
              </a:ext>
            </a:extLst>
          </p:cNvPr>
          <p:cNvSpPr txBox="1"/>
          <p:nvPr/>
        </p:nvSpPr>
        <p:spPr>
          <a:xfrm>
            <a:off x="16199644" y="10640204"/>
            <a:ext cx="14969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Descrever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alcançados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ângulo de cantos arredondados 26">
            <a:extLst>
              <a:ext uri="{FF2B5EF4-FFF2-40B4-BE49-F238E27FC236}">
                <a16:creationId xmlns:a16="http://schemas.microsoft.com/office/drawing/2014/main" id="{F64C2316-702B-41BE-B80E-C51660DB6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9644" y="8778690"/>
            <a:ext cx="14969435" cy="15522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137436"/>
            <a:r>
              <a:rPr lang="pt-BR" sz="8151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RESULTADOS E DISCUSSÃO</a:t>
            </a:r>
          </a:p>
        </p:txBody>
      </p:sp>
      <p:sp>
        <p:nvSpPr>
          <p:cNvPr id="43" name="Retângulo de cantos arredondados 26">
            <a:extLst>
              <a:ext uri="{FF2B5EF4-FFF2-40B4-BE49-F238E27FC236}">
                <a16:creationId xmlns:a16="http://schemas.microsoft.com/office/drawing/2014/main" id="{1F82D658-5AEC-4163-9F9A-20C81931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29" y="22200094"/>
            <a:ext cx="14969435" cy="15522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137436"/>
            <a:r>
              <a:rPr lang="pt-BR" sz="8151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MATERIAIS E MÉTODOS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9E10D5F-9B2E-4CDA-841A-58625AD9A4AC}"/>
              </a:ext>
            </a:extLst>
          </p:cNvPr>
          <p:cNvSpPr txBox="1"/>
          <p:nvPr/>
        </p:nvSpPr>
        <p:spPr>
          <a:xfrm>
            <a:off x="881129" y="24075468"/>
            <a:ext cx="14969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utilizados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AF7C51D-9842-4BAB-8C58-B4FC873F471F}"/>
              </a:ext>
            </a:extLst>
          </p:cNvPr>
          <p:cNvSpPr txBox="1"/>
          <p:nvPr/>
        </p:nvSpPr>
        <p:spPr>
          <a:xfrm>
            <a:off x="16199644" y="24075468"/>
            <a:ext cx="14969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provenientes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ângulo de cantos arredondados 26">
            <a:extLst>
              <a:ext uri="{FF2B5EF4-FFF2-40B4-BE49-F238E27FC236}">
                <a16:creationId xmlns:a16="http://schemas.microsoft.com/office/drawing/2014/main" id="{3CD13266-2C01-4C81-BC63-0B598D5EE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9644" y="22213954"/>
            <a:ext cx="14969435" cy="15522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137436"/>
            <a:r>
              <a:rPr lang="pt-BR" sz="8151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CONCLUSÕES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5289847-2131-4D05-B0FA-6FFF03EE6933}"/>
              </a:ext>
            </a:extLst>
          </p:cNvPr>
          <p:cNvSpPr txBox="1"/>
          <p:nvPr/>
        </p:nvSpPr>
        <p:spPr>
          <a:xfrm>
            <a:off x="881129" y="36568957"/>
            <a:ext cx="14969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no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máximo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21FBFBC-FD73-40B3-B6CD-48192C7361AF}"/>
              </a:ext>
            </a:extLst>
          </p:cNvPr>
          <p:cNvSpPr txBox="1"/>
          <p:nvPr/>
        </p:nvSpPr>
        <p:spPr>
          <a:xfrm>
            <a:off x="16199644" y="36568957"/>
            <a:ext cx="14969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Agências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 foment 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financiadora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649C0B2F-5A2E-4783-B291-9362086D9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29" y="3928519"/>
            <a:ext cx="30287949" cy="260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6000" b="1" dirty="0">
                <a:latin typeface="Calibri" pitchFamily="34" charset="0"/>
              </a:rPr>
              <a:t>[</a:t>
            </a:r>
            <a:r>
              <a:rPr lang="en-US" sz="6000" b="1" dirty="0" err="1">
                <a:latin typeface="Calibri" pitchFamily="34" charset="0"/>
              </a:rPr>
              <a:t>Título</a:t>
            </a:r>
            <a:r>
              <a:rPr lang="en-US" sz="6000" b="1" dirty="0">
                <a:latin typeface="Calibri" pitchFamily="34" charset="0"/>
              </a:rPr>
              <a:t> do </a:t>
            </a:r>
            <a:r>
              <a:rPr lang="en-US" sz="6000" b="1" dirty="0" err="1">
                <a:latin typeface="Calibri" pitchFamily="34" charset="0"/>
              </a:rPr>
              <a:t>trabalho</a:t>
            </a:r>
            <a:r>
              <a:rPr lang="en-US" sz="6000" b="1" dirty="0">
                <a:latin typeface="Calibri" pitchFamily="34" charset="0"/>
              </a:rPr>
              <a:t>]</a:t>
            </a:r>
          </a:p>
        </p:txBody>
      </p:sp>
      <p:sp>
        <p:nvSpPr>
          <p:cNvPr id="52" name="Rectangle 522">
            <a:extLst>
              <a:ext uri="{FF2B5EF4-FFF2-40B4-BE49-F238E27FC236}">
                <a16:creationId xmlns:a16="http://schemas.microsoft.com/office/drawing/2014/main" id="{3EB3D68C-5B71-449D-8774-3CB777D0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28" y="7954180"/>
            <a:ext cx="30287949" cy="49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25" tIns="50062" rIns="100125" bIns="50062" anchor="ctr">
            <a:spAutoFit/>
          </a:bodyPr>
          <a:lstStyle/>
          <a:p>
            <a:pPr algn="ctr"/>
            <a:r>
              <a:rPr lang="pt-BR" altLang="zh-CN" sz="2541" dirty="0">
                <a:latin typeface="Arial" pitchFamily="34" charset="0"/>
                <a:cs typeface="Arial" pitchFamily="34" charset="0"/>
              </a:rPr>
              <a:t>Instituições </a:t>
            </a:r>
          </a:p>
        </p:txBody>
      </p:sp>
      <p:sp>
        <p:nvSpPr>
          <p:cNvPr id="53" name="Rectangle 521">
            <a:extLst>
              <a:ext uri="{FF2B5EF4-FFF2-40B4-BE49-F238E27FC236}">
                <a16:creationId xmlns:a16="http://schemas.microsoft.com/office/drawing/2014/main" id="{BC52C776-51AF-40AE-AED9-E5DFE7A0B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27" y="6155952"/>
            <a:ext cx="30287949" cy="75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25" tIns="50062" rIns="100125" bIns="50062" anchor="ctr">
            <a:spAutoFit/>
          </a:bodyPr>
          <a:lstStyle/>
          <a:p>
            <a:pPr algn="ctr"/>
            <a:r>
              <a:rPr lang="pt-BR" sz="4235" b="1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endParaRPr lang="en-GB" sz="4235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27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61</Words>
  <Application>Microsoft Office PowerPoint</Application>
  <PresentationFormat>Personalizar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Designer UNIARP</dc:creator>
  <cp:lastModifiedBy>Marivane Lemos</cp:lastModifiedBy>
  <cp:revision>4</cp:revision>
  <dcterms:created xsi:type="dcterms:W3CDTF">2019-05-13T12:37:27Z</dcterms:created>
  <dcterms:modified xsi:type="dcterms:W3CDTF">2019-06-19T23:31:25Z</dcterms:modified>
</cp:coreProperties>
</file>